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095" autoAdjust="0"/>
  </p:normalViewPr>
  <p:slideViewPr>
    <p:cSldViewPr snapToGrid="0" snapToObjects="1">
      <p:cViewPr varScale="1">
        <p:scale>
          <a:sx n="47" d="100"/>
          <a:sy n="47" d="100"/>
        </p:scale>
        <p:origin x="-87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4D3F6-35CE-496B-BF6A-C451BF681138}" type="datetimeFigureOut">
              <a:rPr lang="zh-CN" altLang="en-US" smtClean="0"/>
              <a:pPr/>
              <a:t>2015/12/16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81557-ACF5-4A4D-8A6F-405D53BB37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2995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Here</a:t>
            </a:r>
            <a:r>
              <a:rPr lang="en-US" altLang="zh-CN" baseline="0" dirty="0" smtClean="0"/>
              <a:t> is the original replacement face of professor.</a:t>
            </a:r>
          </a:p>
          <a:p>
            <a:r>
              <a:rPr lang="en-US" altLang="zh-CN" baseline="0" dirty="0" smtClean="0"/>
              <a:t>Notice that left part of the face is quite dark. That is quite challenging for us to achieve the vision result.</a:t>
            </a:r>
          </a:p>
          <a:p>
            <a:r>
              <a:rPr lang="en-US" altLang="zh-CN" baseline="0" dirty="0" smtClean="0"/>
              <a:t>Initially we just try simple cross-dissolved method as the  project 2. Unluckily, the result is totally unacceptable. </a:t>
            </a:r>
          </a:p>
          <a:p>
            <a:r>
              <a:rPr lang="en-US" altLang="zh-CN" baseline="0" dirty="0" smtClean="0"/>
              <a:t>And, then, we applies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81557-ACF5-4A4D-8A6F-405D53BB37A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solves shadow problem on the original replacement face</a:t>
            </a:r>
          </a:p>
          <a:p>
            <a:pPr>
              <a:buNone/>
            </a:pPr>
            <a:r>
              <a:rPr lang="en-US" altLang="zh-CN" dirty="0" smtClean="0"/>
              <a:t>improves skin texture, making it more similar as the target face in video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81557-ACF5-4A4D-8A6F-405D53BB37A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81557-ACF5-4A4D-8A6F-405D53BB37A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Replacement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Zhengxuan</a:t>
            </a:r>
            <a:r>
              <a:rPr lang="en-US" dirty="0" smtClean="0"/>
              <a:t> Wu, </a:t>
            </a:r>
            <a:r>
              <a:rPr lang="en-US" dirty="0" err="1" smtClean="0"/>
              <a:t>Yangyang</a:t>
            </a:r>
            <a:r>
              <a:rPr lang="en-US" dirty="0" smtClean="0"/>
              <a:t> Zhou</a:t>
            </a:r>
          </a:p>
          <a:p>
            <a:endParaRPr lang="en-US" dirty="0"/>
          </a:p>
          <a:p>
            <a:r>
              <a:rPr lang="en-US" dirty="0" smtClean="0"/>
              <a:t>(Option 2)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92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Compensation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2" y="1735137"/>
            <a:ext cx="4950373" cy="47602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Motion vectors are calculated.</a:t>
            </a:r>
          </a:p>
          <a:p>
            <a:pPr>
              <a:buNone/>
            </a:pPr>
            <a:r>
              <a:rPr lang="en-US" sz="2800" dirty="0" smtClean="0"/>
              <a:t>Future application on landmark points.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</p:txBody>
      </p:sp>
      <p:pic>
        <p:nvPicPr>
          <p:cNvPr id="1026" name="Picture 2" descr="C:\Users\apple\Documents\MATLAB\final proj\Result\easy3_target_area_for_pasting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23787" y="2834973"/>
            <a:ext cx="3921795" cy="3617780"/>
          </a:xfrm>
          <a:prstGeom prst="rect">
            <a:avLst/>
          </a:prstGeom>
          <a:noFill/>
        </p:spPr>
      </p:pic>
      <p:pic>
        <p:nvPicPr>
          <p:cNvPr id="8" name="图片 7" descr="image5.jpg"/>
          <p:cNvPicPr>
            <a:picLocks noChangeAspect="1"/>
          </p:cNvPicPr>
          <p:nvPr/>
        </p:nvPicPr>
        <p:blipFill>
          <a:blip r:embed="rId4" cstate="print"/>
          <a:srcRect l="59303" t="21987" r="26355" b="49483"/>
          <a:stretch>
            <a:fillRect/>
          </a:stretch>
        </p:blipFill>
        <p:spPr>
          <a:xfrm>
            <a:off x="677909" y="3949729"/>
            <a:ext cx="2238703" cy="2503024"/>
          </a:xfrm>
          <a:prstGeom prst="rect">
            <a:avLst/>
          </a:prstGeom>
        </p:spPr>
      </p:pic>
      <p:pic>
        <p:nvPicPr>
          <p:cNvPr id="9" name="图片 8" descr="image6.jpg"/>
          <p:cNvPicPr>
            <a:picLocks noChangeAspect="1"/>
          </p:cNvPicPr>
          <p:nvPr/>
        </p:nvPicPr>
        <p:blipFill>
          <a:blip r:embed="rId5" cstate="print"/>
          <a:srcRect l="59303" t="21987" r="29068" b="49483"/>
          <a:stretch>
            <a:fillRect/>
          </a:stretch>
        </p:blipFill>
        <p:spPr>
          <a:xfrm>
            <a:off x="2932379" y="3452648"/>
            <a:ext cx="2175642" cy="30001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340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Face Detection On Pictures </a:t>
            </a:r>
          </a:p>
          <a:p>
            <a:r>
              <a:rPr lang="en-US" dirty="0" smtClean="0"/>
              <a:t>Landmark Detection</a:t>
            </a:r>
          </a:p>
          <a:p>
            <a:r>
              <a:rPr lang="en-US" dirty="0" smtClean="0"/>
              <a:t>Face TPS Morphing</a:t>
            </a:r>
          </a:p>
          <a:p>
            <a:r>
              <a:rPr lang="en-US" dirty="0" smtClean="0"/>
              <a:t>Masking</a:t>
            </a:r>
          </a:p>
          <a:p>
            <a:r>
              <a:rPr lang="en-US" dirty="0" smtClean="0"/>
              <a:t>Blending </a:t>
            </a:r>
            <a:endParaRPr lang="en-US" dirty="0" smtClean="0"/>
          </a:p>
          <a:p>
            <a:r>
              <a:rPr lang="en-US" altLang="zh-CN" dirty="0" smtClean="0"/>
              <a:t>Motion Compensation </a:t>
            </a:r>
            <a:endParaRPr lang="en-US" dirty="0" smtClean="0"/>
          </a:p>
          <a:p>
            <a:r>
              <a:rPr lang="en-US" dirty="0" smtClean="0"/>
              <a:t>Iterating Steps For Video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Happy </a:t>
            </a:r>
            <a:r>
              <a:rPr lang="en-US" b="1" dirty="0" smtClean="0">
                <a:solidFill>
                  <a:srgbClr val="FF0000"/>
                </a:solidFill>
              </a:rPr>
              <a:t>Xmas!</a:t>
            </a:r>
          </a:p>
        </p:txBody>
      </p:sp>
    </p:spTree>
    <p:extLst>
      <p:ext uri="{BB962C8B-B14F-4D97-AF65-F5344CB8AC3E}">
        <p14:creationId xmlns="" xmlns:p14="http://schemas.microsoft.com/office/powerpoint/2010/main" val="37886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2" y="503238"/>
            <a:ext cx="8566088" cy="868362"/>
          </a:xfrm>
        </p:spPr>
        <p:txBody>
          <a:bodyPr/>
          <a:lstStyle/>
          <a:p>
            <a:r>
              <a:rPr lang="en-US" altLang="zh-CN" dirty="0" smtClean="0"/>
              <a:t>Face Detection &amp; Landmark</a:t>
            </a:r>
            <a:endParaRPr lang="en-US" dirty="0"/>
          </a:p>
        </p:txBody>
      </p:sp>
      <p:pic>
        <p:nvPicPr>
          <p:cNvPr id="4" name="Picture 3" descr="Screen Shot 2015-12-02 at 5.40.1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" y="1802496"/>
            <a:ext cx="4576105" cy="3927784"/>
          </a:xfrm>
          <a:prstGeom prst="rect">
            <a:avLst/>
          </a:prstGeom>
        </p:spPr>
      </p:pic>
      <p:pic>
        <p:nvPicPr>
          <p:cNvPr id="5" name="Picture 4" descr="Screen Shot 2015-12-02 at 5.41.3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59" y="1518806"/>
            <a:ext cx="4174188" cy="48465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22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 &amp; Landmark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Methods Are Adopted And Compared</a:t>
            </a:r>
          </a:p>
          <a:p>
            <a:pPr lvl="1"/>
            <a:r>
              <a:rPr lang="en-US" dirty="0" err="1" smtClean="0"/>
              <a:t>Facepp</a:t>
            </a:r>
            <a:endParaRPr lang="en-US" dirty="0" smtClean="0"/>
          </a:p>
          <a:p>
            <a:pPr lvl="1"/>
            <a:r>
              <a:rPr lang="en-US" dirty="0"/>
              <a:t>Face Detection, Pose Estimation and Landmark Localization in the </a:t>
            </a:r>
            <a:r>
              <a:rPr lang="en-US" dirty="0" smtClean="0"/>
              <a:t>Wild (X. Zhu, D. </a:t>
            </a:r>
            <a:r>
              <a:rPr lang="en-US" dirty="0" err="1" smtClean="0"/>
              <a:t>Ramanan</a:t>
            </a:r>
            <a:r>
              <a:rPr lang="en-US" dirty="0" smtClean="0"/>
              <a:t>)</a:t>
            </a:r>
          </a:p>
          <a:p>
            <a:pPr lvl="1"/>
            <a:endParaRPr lang="en-US" b="1" dirty="0">
              <a:latin typeface="Times New Roman"/>
              <a:cs typeface="Times New Roman"/>
            </a:endParaRPr>
          </a:p>
          <a:p>
            <a:r>
              <a:rPr lang="en-US" b="1" i="1" dirty="0" err="1" smtClean="0">
                <a:latin typeface="Times New Roman"/>
                <a:cs typeface="Times New Roman"/>
              </a:rPr>
              <a:t>Facepp</a:t>
            </a:r>
            <a:r>
              <a:rPr lang="en-US" b="1" i="1" dirty="0" smtClean="0">
                <a:latin typeface="Times New Roman"/>
                <a:cs typeface="Times New Roman"/>
              </a:rPr>
              <a:t> Are Used For Reasons</a:t>
            </a:r>
          </a:p>
          <a:p>
            <a:pPr lvl="1"/>
            <a:r>
              <a:rPr lang="en-US" b="1" i="1" dirty="0" smtClean="0">
                <a:latin typeface="Times New Roman"/>
                <a:cs typeface="Times New Roman"/>
              </a:rPr>
              <a:t>Quicker</a:t>
            </a:r>
          </a:p>
          <a:p>
            <a:pPr lvl="1"/>
            <a:r>
              <a:rPr lang="en-US" b="1" i="1" dirty="0" smtClean="0">
                <a:latin typeface="Times New Roman"/>
                <a:cs typeface="Times New Roman"/>
              </a:rPr>
              <a:t>DL Method Are Used For Higher Accuracy</a:t>
            </a:r>
          </a:p>
          <a:p>
            <a:pPr lvl="1"/>
            <a:r>
              <a:rPr lang="en-US" b="1" i="1" dirty="0" smtClean="0">
                <a:latin typeface="Times New Roman"/>
                <a:cs typeface="Times New Roman"/>
              </a:rPr>
              <a:t>More Concise Landmark Points (88 </a:t>
            </a:r>
            <a:r>
              <a:rPr lang="en-US" b="1" i="1" dirty="0" err="1" smtClean="0">
                <a:latin typeface="Times New Roman"/>
                <a:cs typeface="Times New Roman"/>
              </a:rPr>
              <a:t>pts</a:t>
            </a:r>
            <a:r>
              <a:rPr lang="en-US" b="1" i="1" dirty="0" smtClean="0">
                <a:latin typeface="Times New Roman"/>
                <a:cs typeface="Times New Roman"/>
              </a:rPr>
              <a:t> are used)</a:t>
            </a:r>
          </a:p>
        </p:txBody>
      </p:sp>
    </p:spTree>
    <p:extLst>
      <p:ext uri="{BB962C8B-B14F-4D97-AF65-F5344CB8AC3E}">
        <p14:creationId xmlns="" xmlns:p14="http://schemas.microsoft.com/office/powerpoint/2010/main" val="42340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Face TPS Morphing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TPS Morphing based on Landmarks</a:t>
            </a:r>
          </a:p>
          <a:p>
            <a:r>
              <a:rPr lang="en-US" dirty="0" smtClean="0"/>
              <a:t>Adopted From Project 2</a:t>
            </a:r>
          </a:p>
          <a:p>
            <a:pPr lvl="1"/>
            <a:endParaRPr lang="en-US" b="1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b="1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40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2" y="503238"/>
            <a:ext cx="8566088" cy="868362"/>
          </a:xfrm>
        </p:spPr>
        <p:txBody>
          <a:bodyPr/>
          <a:lstStyle/>
          <a:p>
            <a:r>
              <a:rPr lang="en-US" altLang="zh-CN" dirty="0" smtClean="0"/>
              <a:t>Face TPS Morphing</a:t>
            </a:r>
          </a:p>
        </p:txBody>
      </p:sp>
      <p:pic>
        <p:nvPicPr>
          <p:cNvPr id="6" name="图片 5" descr="shi_morphed_and_intended place.png"/>
          <p:cNvPicPr>
            <a:picLocks noChangeAspect="1"/>
          </p:cNvPicPr>
          <p:nvPr/>
        </p:nvPicPr>
        <p:blipFill>
          <a:blip r:embed="rId2" cstate="print"/>
          <a:srcRect l="11038" t="6601" r="9374" b="9156"/>
          <a:stretch>
            <a:fillRect/>
          </a:stretch>
        </p:blipFill>
        <p:spPr>
          <a:xfrm>
            <a:off x="315311" y="3564840"/>
            <a:ext cx="4256689" cy="2507830"/>
          </a:xfrm>
          <a:prstGeom prst="rect">
            <a:avLst/>
          </a:prstGeom>
        </p:spPr>
      </p:pic>
      <p:pic>
        <p:nvPicPr>
          <p:cNvPr id="5" name="图片 4" descr="shibomask.jpg"/>
          <p:cNvPicPr>
            <a:picLocks noChangeAspect="1"/>
          </p:cNvPicPr>
          <p:nvPr/>
        </p:nvPicPr>
        <p:blipFill>
          <a:blip r:embed="rId3" cstate="print"/>
          <a:srcRect l="7586" t="4194" r="7759" b="10015"/>
          <a:stretch>
            <a:fillRect/>
          </a:stretch>
        </p:blipFill>
        <p:spPr>
          <a:xfrm>
            <a:off x="4556235" y="3564840"/>
            <a:ext cx="4397660" cy="2507830"/>
          </a:xfrm>
          <a:prstGeom prst="rect">
            <a:avLst/>
          </a:prstGeom>
        </p:spPr>
      </p:pic>
      <p:pic>
        <p:nvPicPr>
          <p:cNvPr id="4" name="Picture 3" descr="Screen Shot 2015-12-02 at 5.40.11 PM.png"/>
          <p:cNvPicPr>
            <a:picLocks noChangeAspect="1"/>
          </p:cNvPicPr>
          <p:nvPr/>
        </p:nvPicPr>
        <p:blipFill>
          <a:blip r:embed="rId4" cstate="print"/>
          <a:srcRect l="6195" t="4793" r="5768" b="10507"/>
          <a:stretch>
            <a:fillRect/>
          </a:stretch>
        </p:blipFill>
        <p:spPr>
          <a:xfrm>
            <a:off x="299545" y="1346533"/>
            <a:ext cx="5348358" cy="22183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22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2" y="503238"/>
            <a:ext cx="8566088" cy="868362"/>
          </a:xfrm>
        </p:spPr>
        <p:txBody>
          <a:bodyPr/>
          <a:lstStyle/>
          <a:p>
            <a:r>
              <a:rPr lang="en-US" altLang="zh-CN" dirty="0" smtClean="0"/>
              <a:t>Masking</a:t>
            </a:r>
          </a:p>
        </p:txBody>
      </p:sp>
      <p:pic>
        <p:nvPicPr>
          <p:cNvPr id="4" name="Picture 3" descr="Screen Shot 2015-12-02 at 5.40.11 PM.png"/>
          <p:cNvPicPr>
            <a:picLocks noChangeAspect="1"/>
          </p:cNvPicPr>
          <p:nvPr/>
        </p:nvPicPr>
        <p:blipFill>
          <a:blip r:embed="rId2" cstate="print"/>
          <a:srcRect l="8301" t="8598" r="8496" b="11948"/>
          <a:stretch>
            <a:fillRect/>
          </a:stretch>
        </p:blipFill>
        <p:spPr>
          <a:xfrm>
            <a:off x="490331" y="1537252"/>
            <a:ext cx="3920061" cy="2093848"/>
          </a:xfrm>
          <a:prstGeom prst="rect">
            <a:avLst/>
          </a:prstGeom>
        </p:spPr>
      </p:pic>
      <p:pic>
        <p:nvPicPr>
          <p:cNvPr id="6" name="图片 5" descr="shi_morphed_and_intended pla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331" y="3631100"/>
            <a:ext cx="3944024" cy="223961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34355" y="1537252"/>
            <a:ext cx="3793658" cy="4253948"/>
          </a:xfrm>
        </p:spPr>
        <p:txBody>
          <a:bodyPr/>
          <a:lstStyle/>
          <a:p>
            <a:pPr lvl="1"/>
            <a:r>
              <a:rPr lang="en-US" b="1" dirty="0" smtClean="0">
                <a:latin typeface="Times New Roman"/>
                <a:cs typeface="Times New Roman"/>
              </a:rPr>
              <a:t>Mask has been generated based on the outside landmark points</a:t>
            </a:r>
          </a:p>
          <a:p>
            <a:pPr lvl="1"/>
            <a:endParaRPr lang="en-US" b="1" dirty="0">
              <a:latin typeface="Times New Roman"/>
              <a:cs typeface="Times New Roman"/>
            </a:endParaRPr>
          </a:p>
          <a:p>
            <a:pPr lvl="1"/>
            <a:r>
              <a:rPr lang="en-US" b="1" dirty="0" smtClean="0">
                <a:latin typeface="Times New Roman"/>
                <a:cs typeface="Times New Roman"/>
              </a:rPr>
              <a:t>Used Color Based Face Detection To Generate Face Region Mask (RGB to YIQ Method)</a:t>
            </a:r>
            <a:endParaRPr lang="en-US" b="1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b="1" i="1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22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82" y="503238"/>
            <a:ext cx="8566088" cy="868362"/>
          </a:xfrm>
        </p:spPr>
        <p:txBody>
          <a:bodyPr/>
          <a:lstStyle/>
          <a:p>
            <a:r>
              <a:rPr lang="en-US" altLang="zh-CN" dirty="0" smtClean="0"/>
              <a:t>Blending </a:t>
            </a:r>
          </a:p>
        </p:txBody>
      </p:sp>
      <p:pic>
        <p:nvPicPr>
          <p:cNvPr id="4" name="Picture 3" descr="Screen Shot 2015-12-02 at 5.40.11 PM.png"/>
          <p:cNvPicPr>
            <a:picLocks noChangeAspect="1"/>
          </p:cNvPicPr>
          <p:nvPr/>
        </p:nvPicPr>
        <p:blipFill>
          <a:blip r:embed="rId3" cstate="print"/>
          <a:srcRect l="44676" t="13429" r="32079" b="33221"/>
          <a:stretch>
            <a:fillRect/>
          </a:stretch>
        </p:blipFill>
        <p:spPr>
          <a:xfrm>
            <a:off x="2729947" y="2453906"/>
            <a:ext cx="2981740" cy="3827624"/>
          </a:xfrm>
          <a:prstGeom prst="rect">
            <a:avLst/>
          </a:prstGeom>
        </p:spPr>
      </p:pic>
      <p:pic>
        <p:nvPicPr>
          <p:cNvPr id="6" name="图片 5" descr="shi_morphed_and_intended place.png"/>
          <p:cNvPicPr>
            <a:picLocks noChangeAspect="1"/>
          </p:cNvPicPr>
          <p:nvPr/>
        </p:nvPicPr>
        <p:blipFill>
          <a:blip r:embed="rId4" cstate="print"/>
          <a:srcRect l="43642" t="14847" r="28016" b="21474"/>
          <a:stretch>
            <a:fillRect/>
          </a:stretch>
        </p:blipFill>
        <p:spPr>
          <a:xfrm>
            <a:off x="5711687" y="2001078"/>
            <a:ext cx="3427772" cy="428045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3063" y="2001078"/>
            <a:ext cx="3730224" cy="609600"/>
          </a:xfrm>
        </p:spPr>
        <p:txBody>
          <a:bodyPr>
            <a:normAutofit fontScale="92500"/>
          </a:bodyPr>
          <a:lstStyle/>
          <a:p>
            <a:pPr lvl="1">
              <a:buNone/>
            </a:pPr>
            <a:r>
              <a:rPr lang="en-US" b="1" dirty="0">
                <a:latin typeface="Times New Roman"/>
                <a:cs typeface="Times New Roman"/>
              </a:rPr>
              <a:t>e</a:t>
            </a:r>
            <a:r>
              <a:rPr lang="en-US" b="1" dirty="0" smtClean="0">
                <a:latin typeface="Times New Roman"/>
                <a:cs typeface="Times New Roman"/>
              </a:rPr>
              <a:t>qualization with histogram </a:t>
            </a:r>
            <a:endParaRPr lang="en-US" b="1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b="1" i="1" dirty="0" smtClean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13776" y="1391478"/>
            <a:ext cx="3730224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lvl="1" indent="-457200">
              <a:spcBef>
                <a:spcPts val="600"/>
              </a:spcBef>
              <a:buSzPct val="90000"/>
            </a:pPr>
            <a:r>
              <a:rPr lang="en-US" altLang="zh-CN" sz="2200" b="1" dirty="0" smtClean="0">
                <a:latin typeface="Times New Roman"/>
                <a:cs typeface="Times New Roman"/>
              </a:rPr>
              <a:t>Poisson blending added</a:t>
            </a:r>
            <a:endParaRPr lang="en-US" sz="2200" b="1" dirty="0" smtClean="0">
              <a:latin typeface="Times New Roman"/>
              <a:cs typeface="Times New Roman"/>
            </a:endParaRPr>
          </a:p>
        </p:txBody>
      </p:sp>
      <p:pic>
        <p:nvPicPr>
          <p:cNvPr id="9" name="图片 8" descr="replace shi landmark.png"/>
          <p:cNvPicPr>
            <a:picLocks noChangeAspect="1"/>
          </p:cNvPicPr>
          <p:nvPr/>
        </p:nvPicPr>
        <p:blipFill>
          <a:blip r:embed="rId5" cstate="print"/>
          <a:srcRect l="38462" t="11760" r="39074" b="28736"/>
          <a:stretch>
            <a:fillRect/>
          </a:stretch>
        </p:blipFill>
        <p:spPr>
          <a:xfrm>
            <a:off x="72402" y="3246783"/>
            <a:ext cx="2657545" cy="303474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2402" y="2610678"/>
            <a:ext cx="265754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400" b="1" dirty="0" smtClean="0">
                <a:latin typeface="Times New Roman"/>
                <a:cs typeface="Times New Roman"/>
              </a:rPr>
              <a:t>replacement face</a:t>
            </a:r>
            <a:endParaRPr kumimoji="0" lang="en-US" sz="2400" b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22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latin typeface="Times New Roman"/>
                <a:cs typeface="Times New Roman"/>
              </a:rPr>
              <a:t>Poisson Blending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2" y="1735137"/>
            <a:ext cx="4950373" cy="47602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Generally Poisson blending: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solves s</a:t>
            </a:r>
            <a:r>
              <a:rPr lang="en-US" dirty="0" smtClean="0"/>
              <a:t>hadow problem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improves skin texture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adjusting intensity and contrast</a:t>
            </a:r>
          </a:p>
          <a:p>
            <a:pPr>
              <a:buNone/>
            </a:pPr>
            <a:r>
              <a:rPr lang="en-US" dirty="0" smtClean="0"/>
              <a:t>But leaves dark shadow on eye area</a:t>
            </a:r>
          </a:p>
          <a:p>
            <a:pPr>
              <a:buNone/>
            </a:pPr>
            <a:r>
              <a:rPr lang="en-US" sz="2000" dirty="0" smtClean="0"/>
              <a:t>References: http://www.mathworks.com/matlabcentral/fileexchange/45799-poisson image-editing</a:t>
            </a:r>
          </a:p>
        </p:txBody>
      </p:sp>
      <p:pic>
        <p:nvPicPr>
          <p:cNvPr id="1026" name="Picture 2" descr="C:\Users\apple\Documents\MATLAB\final proj\Result\easy3_target_area_for_pasting.png"/>
          <p:cNvPicPr>
            <a:picLocks noChangeAspect="1" noChangeArrowheads="1"/>
          </p:cNvPicPr>
          <p:nvPr/>
        </p:nvPicPr>
        <p:blipFill>
          <a:blip r:embed="rId3" cstate="print"/>
          <a:srcRect l="38136" t="12500" r="21707" b="21050"/>
          <a:stretch>
            <a:fillRect/>
          </a:stretch>
        </p:blipFill>
        <p:spPr bwMode="auto">
          <a:xfrm>
            <a:off x="5580992" y="2144110"/>
            <a:ext cx="3135639" cy="290085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80992" y="5100172"/>
            <a:ext cx="3342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Target area for blending</a:t>
            </a:r>
          </a:p>
          <a:p>
            <a:r>
              <a:rPr lang="en-US" altLang="zh-CN" dirty="0" smtClean="0"/>
              <a:t>Area larger than the mask for color editing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340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488</TotalTime>
  <Words>278</Words>
  <Application>Microsoft Office PowerPoint</Application>
  <PresentationFormat>全屏显示(4:3)</PresentationFormat>
  <Paragraphs>56</Paragraphs>
  <Slides>10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Inkwell</vt:lpstr>
      <vt:lpstr>Face Replacement</vt:lpstr>
      <vt:lpstr>Procedure</vt:lpstr>
      <vt:lpstr>Face Detection &amp; Landmark</vt:lpstr>
      <vt:lpstr>Face Detection &amp; Landmark</vt:lpstr>
      <vt:lpstr>Face TPS Morphing</vt:lpstr>
      <vt:lpstr>Face TPS Morphing</vt:lpstr>
      <vt:lpstr>Masking</vt:lpstr>
      <vt:lpstr>Blending </vt:lpstr>
      <vt:lpstr>Poisson Blending</vt:lpstr>
      <vt:lpstr>Motion Compensation</vt:lpstr>
    </vt:vector>
  </TitlesOfParts>
  <Company>Case Western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Replacement</dc:title>
  <dc:creator>Frank Wu</dc:creator>
  <cp:lastModifiedBy>apple</cp:lastModifiedBy>
  <cp:revision>43</cp:revision>
  <dcterms:created xsi:type="dcterms:W3CDTF">2015-12-02T21:51:30Z</dcterms:created>
  <dcterms:modified xsi:type="dcterms:W3CDTF">2015-12-17T04:46:28Z</dcterms:modified>
</cp:coreProperties>
</file>